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89" r:id="rId6"/>
    <p:sldId id="290" r:id="rId7"/>
    <p:sldId id="291" r:id="rId8"/>
    <p:sldId id="292" r:id="rId9"/>
    <p:sldId id="299" r:id="rId10"/>
    <p:sldId id="300" r:id="rId11"/>
    <p:sldId id="301" r:id="rId12"/>
    <p:sldId id="267" r:id="rId13"/>
    <p:sldId id="293" r:id="rId14"/>
    <p:sldId id="294" r:id="rId15"/>
    <p:sldId id="297" r:id="rId16"/>
    <p:sldId id="298" r:id="rId17"/>
    <p:sldId id="287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conomic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9" clrIdx="0"/>
  <p:cmAuthor id="1" name="Moncho Llorca, Jaime" initials="MLJ" lastIdx="37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77" y="1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883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80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97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77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417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71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2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646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83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738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601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74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650250" y="373900"/>
            <a:ext cx="3457500" cy="3457500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028050" y="1321000"/>
            <a:ext cx="310110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/>
              <a:t>Wireframes 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high </a:t>
            </a:r>
            <a:r>
              <a:rPr lang="en" dirty="0"/>
              <a:t>fidelity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1028050" y="254740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2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Twitter</a:t>
            </a:r>
            <a:r>
              <a:rPr lang="en" sz="1800" b="1" dirty="0" smtClean="0">
                <a:solidFill>
                  <a:srgbClr val="FFFFFF"/>
                </a:solidFill>
              </a:rPr>
              <a:t>: </a:t>
            </a:r>
            <a:r>
              <a:rPr lang="en" sz="1800" dirty="0" smtClean="0"/>
              <a:t>rate Twitter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" b="3466"/>
          <a:stretch/>
        </p:blipFill>
        <p:spPr>
          <a:xfrm>
            <a:off x="5760001" y="857647"/>
            <a:ext cx="2124460" cy="3730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"/>
          <a:stretch/>
        </p:blipFill>
        <p:spPr>
          <a:xfrm>
            <a:off x="360482" y="847575"/>
            <a:ext cx="3923478" cy="3883782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Twitter</a:t>
            </a:r>
            <a:r>
              <a:rPr lang="en" sz="1800" b="1" dirty="0" smtClean="0">
                <a:solidFill>
                  <a:srgbClr val="FFFFFF"/>
                </a:solidFill>
              </a:rPr>
              <a:t>: </a:t>
            </a:r>
            <a:r>
              <a:rPr lang="en" sz="1800" dirty="0" smtClean="0">
                <a:solidFill>
                  <a:srgbClr val="FFFFFF"/>
                </a:solidFill>
              </a:rPr>
              <a:t>email </a:t>
            </a:r>
            <a:r>
              <a:rPr lang="en" sz="1800" dirty="0" smtClean="0"/>
              <a:t>rate Twitter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45" y="699490"/>
            <a:ext cx="3299709" cy="388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Waiter area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err="1" smtClean="0">
                <a:solidFill>
                  <a:srgbClr val="FFFFFF"/>
                </a:solidFill>
              </a:rPr>
              <a:t>Waiter</a:t>
            </a:r>
            <a:r>
              <a:rPr lang="en" sz="1800" b="1" dirty="0" smtClean="0">
                <a:solidFill>
                  <a:srgbClr val="FFFFFF"/>
                </a:solidFill>
              </a:rPr>
              <a:t> area: </a:t>
            </a:r>
            <a:r>
              <a:rPr lang="en" sz="1800" dirty="0" smtClean="0"/>
              <a:t>orders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03"/>
          <a:stretch/>
        </p:blipFill>
        <p:spPr>
          <a:xfrm>
            <a:off x="4572001" y="949497"/>
            <a:ext cx="1872260" cy="32974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/>
          <a:stretch/>
        </p:blipFill>
        <p:spPr>
          <a:xfrm>
            <a:off x="360000" y="956739"/>
            <a:ext cx="3923960" cy="3665454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457200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3" b="2679"/>
          <a:stretch/>
        </p:blipFill>
        <p:spPr>
          <a:xfrm>
            <a:off x="6588281" y="948933"/>
            <a:ext cx="1800250" cy="3207038"/>
          </a:xfrm>
          <a:prstGeom prst="rect">
            <a:avLst/>
          </a:prstGeom>
        </p:spPr>
      </p:pic>
      <p:cxnSp>
        <p:nvCxnSpPr>
          <p:cNvPr id="9" name="Elbow Connector 8"/>
          <p:cNvCxnSpPr>
            <a:endCxn id="10" idx="1"/>
          </p:cNvCxnSpPr>
          <p:nvPr/>
        </p:nvCxnSpPr>
        <p:spPr>
          <a:xfrm rot="16200000" flipH="1">
            <a:off x="5978526" y="1421922"/>
            <a:ext cx="715438" cy="504068"/>
          </a:xfrm>
          <a:prstGeom prst="bentConnector2">
            <a:avLst/>
          </a:prstGeom>
          <a:ln w="15875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588279" y="1203560"/>
            <a:ext cx="1800251" cy="165623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097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err="1" smtClean="0">
                <a:solidFill>
                  <a:srgbClr val="FFFFFF"/>
                </a:solidFill>
              </a:rPr>
              <a:t>Waiter</a:t>
            </a:r>
            <a:r>
              <a:rPr lang="en" sz="1800" b="1" dirty="0" smtClean="0">
                <a:solidFill>
                  <a:srgbClr val="FFFFFF"/>
                </a:solidFill>
              </a:rPr>
              <a:t> area: </a:t>
            </a:r>
            <a:r>
              <a:rPr lang="en" sz="1800" dirty="0" smtClean="0"/>
              <a:t>orders detail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3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4" name="Shape 198"/>
          <p:cNvSpPr txBox="1">
            <a:spLocks noGrp="1"/>
          </p:cNvSpPr>
          <p:nvPr>
            <p:ph type="body" idx="1"/>
          </p:nvPr>
        </p:nvSpPr>
        <p:spPr>
          <a:xfrm>
            <a:off x="494091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"/>
          <a:stretch/>
        </p:blipFill>
        <p:spPr>
          <a:xfrm>
            <a:off x="4918773" y="883840"/>
            <a:ext cx="949407" cy="1670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943440"/>
            <a:ext cx="1670873" cy="15465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7" y="1719396"/>
            <a:ext cx="3265293" cy="30359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0" b="3423"/>
          <a:stretch/>
        </p:blipFill>
        <p:spPr>
          <a:xfrm>
            <a:off x="6486673" y="1131551"/>
            <a:ext cx="1829847" cy="3384470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16200000" flipH="1">
            <a:off x="198329" y="2366317"/>
            <a:ext cx="2032041" cy="479227"/>
          </a:xfrm>
          <a:prstGeom prst="bentConnector3">
            <a:avLst>
              <a:gd name="adj1" fmla="val 99540"/>
            </a:avLst>
          </a:prstGeom>
          <a:ln w="15875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5743852" y="1995670"/>
            <a:ext cx="742821" cy="599195"/>
          </a:xfrm>
          <a:prstGeom prst="bentConnector3">
            <a:avLst>
              <a:gd name="adj1" fmla="val 50000"/>
            </a:avLst>
          </a:prstGeom>
          <a:ln w="158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53963" y="2481247"/>
            <a:ext cx="2974017" cy="151221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</a:t>
            </a:r>
            <a:endParaRPr lang="es-ES_tradnl" dirty="0"/>
          </a:p>
        </p:txBody>
      </p:sp>
      <p:sp>
        <p:nvSpPr>
          <p:cNvPr id="21" name="Rectangle 20"/>
          <p:cNvSpPr/>
          <p:nvPr/>
        </p:nvSpPr>
        <p:spPr>
          <a:xfrm>
            <a:off x="6588281" y="1244241"/>
            <a:ext cx="1656230" cy="3199769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0924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ct val="61111"/>
            </a:pPr>
            <a:r>
              <a:rPr lang="es-ES_tradnl" sz="1800" b="1" dirty="0" err="1" smtClean="0">
                <a:solidFill>
                  <a:srgbClr val="FFFFFF"/>
                </a:solidFill>
              </a:rPr>
              <a:t>Waiter</a:t>
            </a:r>
            <a:r>
              <a:rPr lang="en" sz="1800" b="1" dirty="0" smtClean="0">
                <a:solidFill>
                  <a:srgbClr val="FFFFFF"/>
                </a:solidFill>
              </a:rPr>
              <a:t> area: </a:t>
            </a:r>
            <a:r>
              <a:rPr lang="en" sz="1800" dirty="0"/>
              <a:t>reservations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"/>
          <a:stretch/>
        </p:blipFill>
        <p:spPr>
          <a:xfrm>
            <a:off x="5760000" y="905459"/>
            <a:ext cx="2124460" cy="37687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"/>
          <a:stretch/>
        </p:blipFill>
        <p:spPr>
          <a:xfrm>
            <a:off x="360001" y="956739"/>
            <a:ext cx="3923960" cy="3665453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21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err="1" smtClean="0">
                <a:solidFill>
                  <a:srgbClr val="FFFFFF"/>
                </a:solidFill>
              </a:rPr>
              <a:t>Waiter</a:t>
            </a:r>
            <a:r>
              <a:rPr lang="en" sz="1800" b="1" dirty="0" smtClean="0">
                <a:solidFill>
                  <a:srgbClr val="FFFFFF"/>
                </a:solidFill>
              </a:rPr>
              <a:t> area: </a:t>
            </a:r>
            <a:r>
              <a:rPr lang="en" sz="1800" dirty="0" smtClean="0"/>
              <a:t>reservations detail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3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4" name="Shape 198"/>
          <p:cNvSpPr txBox="1">
            <a:spLocks noGrp="1"/>
          </p:cNvSpPr>
          <p:nvPr>
            <p:ph type="body" idx="1"/>
          </p:nvPr>
        </p:nvSpPr>
        <p:spPr>
          <a:xfrm>
            <a:off x="494091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"/>
          <a:stretch/>
        </p:blipFill>
        <p:spPr>
          <a:xfrm>
            <a:off x="4918773" y="883841"/>
            <a:ext cx="949407" cy="1670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943441"/>
            <a:ext cx="1670872" cy="15465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43" y="1720545"/>
            <a:ext cx="3262821" cy="3033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9" b="1248"/>
          <a:stretch/>
        </p:blipFill>
        <p:spPr>
          <a:xfrm>
            <a:off x="6497691" y="1203561"/>
            <a:ext cx="1962849" cy="3456480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16200000" flipH="1">
            <a:off x="198329" y="2366317"/>
            <a:ext cx="2032041" cy="479227"/>
          </a:xfrm>
          <a:prstGeom prst="bentConnector3">
            <a:avLst>
              <a:gd name="adj1" fmla="val 99540"/>
            </a:avLst>
          </a:prstGeom>
          <a:ln w="15875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5743852" y="1995670"/>
            <a:ext cx="742821" cy="599195"/>
          </a:xfrm>
          <a:prstGeom prst="bentConnector3">
            <a:avLst>
              <a:gd name="adj1" fmla="val 50000"/>
            </a:avLst>
          </a:prstGeom>
          <a:ln w="158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53963" y="2481247"/>
            <a:ext cx="2974017" cy="151221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</a:t>
            </a:r>
            <a:endParaRPr lang="es-ES_tradnl" dirty="0"/>
          </a:p>
        </p:txBody>
      </p:sp>
      <p:sp>
        <p:nvSpPr>
          <p:cNvPr id="21" name="Rectangle 20"/>
          <p:cNvSpPr/>
          <p:nvPr/>
        </p:nvSpPr>
        <p:spPr>
          <a:xfrm>
            <a:off x="6568789" y="1419590"/>
            <a:ext cx="1782219" cy="2994716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       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6870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92320" y="699490"/>
            <a:ext cx="3303600" cy="42485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User area</a:t>
            </a:r>
            <a:endParaRPr lang="en" sz="1200" b="1" dirty="0">
              <a:solidFill>
                <a:srgbClr val="999999"/>
              </a:solidFill>
            </a:endParaRP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Log in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Register</a:t>
            </a:r>
            <a:endParaRPr lang="en" sz="1200" dirty="0" smtClean="0">
              <a:solidFill>
                <a:srgbClr val="999999"/>
              </a:solidFill>
            </a:endParaRP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User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Reset password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Twitter account</a:t>
            </a:r>
          </a:p>
          <a:p>
            <a:pPr lvl="0"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Twitter</a:t>
            </a:r>
            <a:endParaRPr lang="en" sz="1200" b="1" dirty="0">
              <a:solidFill>
                <a:srgbClr val="999999"/>
              </a:solidFill>
            </a:endParaRP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Rate dish</a:t>
            </a:r>
            <a:endParaRPr lang="en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smtClean="0">
                <a:solidFill>
                  <a:srgbClr val="999999"/>
                </a:solidFill>
              </a:rPr>
              <a:t>Email </a:t>
            </a:r>
            <a:r>
              <a:rPr lang="es-ES_tradnl" sz="1200" dirty="0" err="1" smtClean="0">
                <a:solidFill>
                  <a:srgbClr val="999999"/>
                </a:solidFill>
              </a:rPr>
              <a:t>rate</a:t>
            </a:r>
            <a:r>
              <a:rPr lang="es-ES_tradnl" sz="1200" dirty="0" smtClean="0">
                <a:solidFill>
                  <a:srgbClr val="999999"/>
                </a:solidFill>
              </a:rPr>
              <a:t> </a:t>
            </a:r>
            <a:r>
              <a:rPr lang="es-ES_tradnl" sz="1200" dirty="0" err="1" smtClean="0">
                <a:solidFill>
                  <a:srgbClr val="999999"/>
                </a:solidFill>
              </a:rPr>
              <a:t>dish</a:t>
            </a:r>
            <a:endParaRPr lang="en" sz="1200" dirty="0">
              <a:solidFill>
                <a:srgbClr val="999999"/>
              </a:solidFill>
            </a:endParaRPr>
          </a:p>
          <a:p>
            <a:pPr>
              <a:buNone/>
            </a:pPr>
            <a:r>
              <a:rPr lang="es-ES_tradnl" sz="1200" b="1" dirty="0" err="1" smtClean="0">
                <a:solidFill>
                  <a:srgbClr val="999999"/>
                </a:solidFill>
              </a:rPr>
              <a:t>Waiter</a:t>
            </a:r>
            <a:r>
              <a:rPr lang="es-ES_tradnl" sz="1200" b="1" dirty="0" smtClean="0">
                <a:solidFill>
                  <a:srgbClr val="999999"/>
                </a:solidFill>
              </a:rPr>
              <a:t> </a:t>
            </a:r>
            <a:r>
              <a:rPr lang="es-ES_tradnl" sz="1200" b="1" dirty="0" err="1">
                <a:solidFill>
                  <a:srgbClr val="999999"/>
                </a:solidFill>
              </a:rPr>
              <a:t>area</a:t>
            </a:r>
            <a:endParaRPr lang="es-ES_tradnl" sz="1200" b="1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err="1">
                <a:solidFill>
                  <a:srgbClr val="999999"/>
                </a:solidFill>
              </a:rPr>
              <a:t>Waiter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orders</a:t>
            </a:r>
            <a:endParaRPr lang="es-ES_tradnl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err="1">
                <a:solidFill>
                  <a:srgbClr val="999999"/>
                </a:solidFill>
              </a:rPr>
              <a:t>Waiter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orders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detail</a:t>
            </a:r>
            <a:endParaRPr lang="es-ES_tradnl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err="1">
                <a:solidFill>
                  <a:srgbClr val="999999"/>
                </a:solidFill>
              </a:rPr>
              <a:t>Waiter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reservations</a:t>
            </a:r>
            <a:endParaRPr lang="es-ES_tradnl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err="1">
                <a:solidFill>
                  <a:srgbClr val="999999"/>
                </a:solidFill>
              </a:rPr>
              <a:t>Waiter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reservations</a:t>
            </a:r>
            <a:r>
              <a:rPr lang="es-ES_tradnl" sz="1200" dirty="0">
                <a:solidFill>
                  <a:srgbClr val="999999"/>
                </a:solidFill>
              </a:rPr>
              <a:t> </a:t>
            </a:r>
            <a:r>
              <a:rPr lang="es-ES_tradnl" sz="1200" dirty="0" err="1">
                <a:solidFill>
                  <a:srgbClr val="999999"/>
                </a:solidFill>
              </a:rPr>
              <a:t>detail</a:t>
            </a:r>
            <a:endParaRPr lang="es-ES_tradnl" sz="1200" dirty="0">
              <a:solidFill>
                <a:srgbClr val="999999"/>
              </a:solidFill>
            </a:endParaRPr>
          </a:p>
          <a:p>
            <a:pPr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50" y="1025974"/>
            <a:ext cx="4657428" cy="349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User area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log in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848268"/>
            <a:ext cx="3960000" cy="3883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48268"/>
            <a:ext cx="2160000" cy="3867097"/>
          </a:xfrm>
          <a:prstGeom prst="rect">
            <a:avLst/>
          </a:prstGeom>
        </p:spPr>
      </p:pic>
      <p:sp>
        <p:nvSpPr>
          <p:cNvPr id="16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17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register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785454"/>
            <a:ext cx="2160000" cy="3946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785454"/>
            <a:ext cx="3960000" cy="3903523"/>
          </a:xfrm>
          <a:prstGeom prst="rect">
            <a:avLst/>
          </a:prstGeom>
        </p:spPr>
      </p:pic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55470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7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55470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3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user menu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25309"/>
            <a:ext cx="2160000" cy="3864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844371"/>
            <a:ext cx="3960000" cy="3858545"/>
          </a:xfrm>
          <a:prstGeom prst="rect">
            <a:avLst/>
          </a:prstGeom>
        </p:spPr>
      </p:pic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7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9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reset password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835013"/>
            <a:ext cx="3960000" cy="38970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35013"/>
            <a:ext cx="2160000" cy="3836160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2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ES_tradnl" sz="1800" b="1" dirty="0" smtClean="0">
                <a:solidFill>
                  <a:srgbClr val="FFFFFF"/>
                </a:solidFill>
              </a:rPr>
              <a:t>U</a:t>
            </a:r>
            <a:r>
              <a:rPr lang="en" sz="1800" b="1" dirty="0" smtClean="0">
                <a:solidFill>
                  <a:srgbClr val="FFFFFF"/>
                </a:solidFill>
              </a:rPr>
              <a:t>ser area: </a:t>
            </a:r>
            <a:r>
              <a:rPr lang="en" sz="1800" dirty="0" smtClean="0"/>
              <a:t>Twitter account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835013"/>
            <a:ext cx="2160000" cy="3884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835013"/>
            <a:ext cx="3960000" cy="3897037"/>
          </a:xfrm>
          <a:prstGeom prst="rect">
            <a:avLst/>
          </a:prstGeom>
        </p:spPr>
      </p:pic>
      <p:sp>
        <p:nvSpPr>
          <p:cNvPr id="5" name="Shape 198"/>
          <p:cNvSpPr txBox="1">
            <a:spLocks noGrp="1"/>
          </p:cNvSpPr>
          <p:nvPr>
            <p:ph type="body" idx="1"/>
          </p:nvPr>
        </p:nvSpPr>
        <p:spPr>
          <a:xfrm>
            <a:off x="404280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Desktop</a:t>
            </a:r>
            <a:endParaRPr lang="en" sz="1200" dirty="0">
              <a:solidFill>
                <a:srgbClr val="999999"/>
              </a:solidFill>
            </a:endParaRPr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5782137" y="586542"/>
            <a:ext cx="1143300" cy="2569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rgbClr val="999999"/>
                </a:solidFill>
              </a:rPr>
              <a:t>Mobile</a:t>
            </a:r>
            <a:endParaRPr lang="en"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3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Twitter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26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137</Words>
  <Application>Microsoft Office PowerPoint</Application>
  <PresentationFormat>On-screen Show (16:9)</PresentationFormat>
  <Paragraphs>64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Arial</vt:lpstr>
      <vt:lpstr>Economica</vt:lpstr>
      <vt:lpstr>simple-light-2</vt:lpstr>
      <vt:lpstr>Wireframes  high fidelity</vt:lpstr>
      <vt:lpstr>Index</vt:lpstr>
      <vt:lpstr>User area</vt:lpstr>
      <vt:lpstr>User area: log in</vt:lpstr>
      <vt:lpstr>User area: register</vt:lpstr>
      <vt:lpstr>User area: user menu</vt:lpstr>
      <vt:lpstr>User area: reset password</vt:lpstr>
      <vt:lpstr>User area: Twitter account</vt:lpstr>
      <vt:lpstr>Twitter</vt:lpstr>
      <vt:lpstr>Twitter: rate Twitter</vt:lpstr>
      <vt:lpstr>Twitter: email rate Twitter</vt:lpstr>
      <vt:lpstr>Waiter area</vt:lpstr>
      <vt:lpstr>Waiter area: orders</vt:lpstr>
      <vt:lpstr>Waiter area: orders detail</vt:lpstr>
      <vt:lpstr>Waiter area: reservations</vt:lpstr>
      <vt:lpstr>Waiter area: reservations detail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39</cp:revision>
  <dcterms:modified xsi:type="dcterms:W3CDTF">2017-05-17T10:42:45Z</dcterms:modified>
</cp:coreProperties>
</file>